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705" r:id="rId2"/>
    <p:sldMasterId id="214748370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17" r:id="rId49"/>
    <p:sldId id="318" r:id="rId50"/>
    <p:sldId id="319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6"/>
    <p:restoredTop sz="94660"/>
  </p:normalViewPr>
  <p:slideViewPr>
    <p:cSldViewPr snapToGrid="0">
      <p:cViewPr varScale="1">
        <p:scale>
          <a:sx n="110" d="100"/>
          <a:sy n="110" d="100"/>
        </p:scale>
        <p:origin x="672" y="14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02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79" r:id="rId17"/>
    <p:sldLayoutId id="2147483684" r:id="rId18"/>
    <p:sldLayoutId id="21474836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7" r:id="rId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microsoft.com/office/2007/relationships/hdphoto" Target="../media/hdphoto3.wdp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221410"/>
            <a:ext cx="5199715" cy="2885107"/>
            <a:chOff x="113350" y="1221410"/>
            <a:chExt cx="5199715" cy="2885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221410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173476"/>
            <a:ext cx="1435853" cy="366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B8AB5-DBF6-46C7-9B12-3C19D49F27B0}"/>
              </a:ext>
            </a:extLst>
          </p:cNvPr>
          <p:cNvGrpSpPr/>
          <p:nvPr/>
        </p:nvGrpSpPr>
        <p:grpSpPr>
          <a:xfrm>
            <a:off x="6870133" y="4713789"/>
            <a:ext cx="5213559" cy="1796544"/>
            <a:chOff x="6892871" y="4946882"/>
            <a:chExt cx="5213559" cy="17965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C846822-F7D9-4F28-906C-9D0233BE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792390" y="5379504"/>
              <a:ext cx="1018691" cy="9286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762D45D-F23B-4CE5-A588-0362FBB2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92871" y="5374411"/>
              <a:ext cx="1913363" cy="993063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99C6691-5B35-4235-8150-A3A9B2BB1234}"/>
                </a:ext>
              </a:extLst>
            </p:cNvPr>
            <p:cNvSpPr/>
            <p:nvPr/>
          </p:nvSpPr>
          <p:spPr>
            <a:xfrm>
              <a:off x="6906715" y="5090994"/>
              <a:ext cx="5199715" cy="165243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3DA9304-ADEE-49A9-8B25-CE94FB1959E2}"/>
                </a:ext>
              </a:extLst>
            </p:cNvPr>
            <p:cNvSpPr/>
            <p:nvPr/>
          </p:nvSpPr>
          <p:spPr>
            <a:xfrm>
              <a:off x="8758987" y="4946882"/>
              <a:ext cx="1435853" cy="3327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0CB5B2-AEEF-401D-B8D8-2336BE3E7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97" y="5394859"/>
              <a:ext cx="1887516" cy="9437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15653D-1472-4F26-8ED8-3B5A18122761}"/>
              </a:ext>
            </a:extLst>
          </p:cNvPr>
          <p:cNvGrpSpPr/>
          <p:nvPr/>
        </p:nvGrpSpPr>
        <p:grpSpPr>
          <a:xfrm>
            <a:off x="5252397" y="3441900"/>
            <a:ext cx="1779248" cy="1177798"/>
            <a:chOff x="5252397" y="3441900"/>
            <a:chExt cx="1779248" cy="117779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493D2C-2AFB-42BE-93DD-A4EB58CD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7066" t="-1975" r="25498" b="37765"/>
            <a:stretch/>
          </p:blipFill>
          <p:spPr>
            <a:xfrm>
              <a:off x="5455594" y="3441900"/>
              <a:ext cx="1576051" cy="11777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9BF8A5-12E9-4530-BE1F-3EF23E38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397" y="3749741"/>
              <a:ext cx="635047" cy="63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359508" y="3868231"/>
            <a:ext cx="2609445" cy="3385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>
              <a:defRPr/>
            </a:pPr>
            <a:r>
              <a:rPr lang="ko-KR" altLang="en-US" sz="1600">
                <a:solidFill>
                  <a:schemeClr val="bg1"/>
                </a:solidFill>
                <a:cs typeface="Arial"/>
              </a:rPr>
              <a:t>이지혜 </a:t>
            </a:r>
            <a:r>
              <a:rPr lang="en-US" altLang="ko-KR" sz="1600">
                <a:solidFill>
                  <a:schemeClr val="bg1"/>
                </a:solidFill>
                <a:cs typeface="Arial"/>
              </a:rPr>
              <a:t>| </a:t>
            </a:r>
            <a:r>
              <a:rPr lang="ko-KR" altLang="en-US" sz="1600">
                <a:solidFill>
                  <a:schemeClr val="bg1"/>
                </a:solidFill>
                <a:cs typeface="Arial"/>
              </a:rPr>
              <a:t>진현주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360" y="1308926"/>
            <a:ext cx="11793279" cy="4926834"/>
          </a:xfrm>
          <a:prstGeom prst="rect">
            <a:avLst/>
          </a:prstGeom>
        </p:spPr>
      </p:pic>
      <p:cxnSp>
        <p:nvCxnSpPr>
          <p:cNvPr id="21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56F07F-DE6F-4239-8491-FDAD95D26FFA}"/>
              </a:ext>
            </a:extLst>
          </p:cNvPr>
          <p:cNvSpPr txBox="1"/>
          <p:nvPr/>
        </p:nvSpPr>
        <p:spPr>
          <a:xfrm>
            <a:off x="6548536" y="8579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(1)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23" name="TextBox 8"/>
          <p:cNvSpPr txBox="1"/>
          <p:nvPr/>
        </p:nvSpPr>
        <p:spPr>
          <a:xfrm>
            <a:off x="6984764" y="190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ko-KR" altLang="en-US" sz="4000" b="1"/>
              <a:t>     </a:t>
            </a:r>
          </a:p>
        </p:txBody>
      </p:sp>
      <p:cxnSp>
        <p:nvCxnSpPr>
          <p:cNvPr id="25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129" y="1264785"/>
            <a:ext cx="11793278" cy="5155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0CD0B-9E86-4E11-888B-D991EF3AC6FC}"/>
              </a:ext>
            </a:extLst>
          </p:cNvPr>
          <p:cNvSpPr txBox="1"/>
          <p:nvPr/>
        </p:nvSpPr>
        <p:spPr>
          <a:xfrm>
            <a:off x="6524767" y="103971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9" y="1328829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0FEC79-51C3-4E49-A990-864A2B4E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7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1E63E1D-FBD8-4866-B3F9-6352431D74BC}"/>
              </a:ext>
            </a:extLst>
          </p:cNvPr>
          <p:cNvGrpSpPr/>
          <p:nvPr/>
        </p:nvGrpSpPr>
        <p:grpSpPr>
          <a:xfrm>
            <a:off x="-6408" y="2805149"/>
            <a:ext cx="2201061" cy="1496346"/>
            <a:chOff x="13633" y="898643"/>
            <a:chExt cx="2201061" cy="149634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D5B0E7C-F843-44F9-8D70-CF78C71E2CFB}"/>
                </a:ext>
              </a:extLst>
            </p:cNvPr>
            <p:cNvGrpSpPr/>
            <p:nvPr/>
          </p:nvGrpSpPr>
          <p:grpSpPr>
            <a:xfrm>
              <a:off x="318782" y="1112234"/>
              <a:ext cx="1895912" cy="1282755"/>
              <a:chOff x="302004" y="1166830"/>
              <a:chExt cx="1895912" cy="128275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B1FE9CA-1B11-44A8-9CF8-DAC00D7125BF}"/>
                  </a:ext>
                </a:extLst>
              </p:cNvPr>
              <p:cNvSpPr/>
              <p:nvPr/>
            </p:nvSpPr>
            <p:spPr>
              <a:xfrm>
                <a:off x="420149" y="195366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20234D1-540A-4847-80F2-A7370BDAE6C2}"/>
                  </a:ext>
                </a:extLst>
              </p:cNvPr>
              <p:cNvSpPr/>
              <p:nvPr/>
            </p:nvSpPr>
            <p:spPr>
              <a:xfrm>
                <a:off x="420149" y="127512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24F31350-8A5E-48C0-B1E9-90A33988C6A7}"/>
                  </a:ext>
                </a:extLst>
              </p:cNvPr>
              <p:cNvSpPr/>
              <p:nvPr/>
            </p:nvSpPr>
            <p:spPr>
              <a:xfrm>
                <a:off x="302004" y="1166830"/>
                <a:ext cx="1895912" cy="1282755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7EFF1-27F7-4008-98E5-9669FF2E0DB7}"/>
                </a:ext>
              </a:extLst>
            </p:cNvPr>
            <p:cNvSpPr/>
            <p:nvPr/>
          </p:nvSpPr>
          <p:spPr>
            <a:xfrm>
              <a:off x="13633" y="898643"/>
              <a:ext cx="405817" cy="400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15067-FFCE-4B09-BCAD-5781D60740A7}"/>
              </a:ext>
            </a:extLst>
          </p:cNvPr>
          <p:cNvSpPr/>
          <p:nvPr/>
        </p:nvSpPr>
        <p:spPr>
          <a:xfrm>
            <a:off x="3283957" y="5169144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중고상품등록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800069-1C97-4D30-B07A-8EB784B6661B}"/>
              </a:ext>
            </a:extLst>
          </p:cNvPr>
          <p:cNvGrpSpPr/>
          <p:nvPr/>
        </p:nvGrpSpPr>
        <p:grpSpPr>
          <a:xfrm>
            <a:off x="3283957" y="1896821"/>
            <a:ext cx="8335341" cy="484133"/>
            <a:chOff x="2578564" y="1687096"/>
            <a:chExt cx="8335341" cy="48413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1CCB5C7-238E-4DD1-9859-91223A0B7B36}"/>
                </a:ext>
              </a:extLst>
            </p:cNvPr>
            <p:cNvSpPr/>
            <p:nvPr/>
          </p:nvSpPr>
          <p:spPr>
            <a:xfrm>
              <a:off x="2578564" y="1728688"/>
              <a:ext cx="166102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심부름등록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D6ED4A3-85F7-44DB-83AB-8CD49B6CD848}"/>
                </a:ext>
              </a:extLst>
            </p:cNvPr>
            <p:cNvSpPr/>
            <p:nvPr/>
          </p:nvSpPr>
          <p:spPr>
            <a:xfrm>
              <a:off x="4611496" y="1687096"/>
              <a:ext cx="1712928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등록하기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말풍선 클릭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4DC5269-FED5-42A1-9512-EE7C84145F33}"/>
                </a:ext>
              </a:extLst>
            </p:cNvPr>
            <p:cNvSpPr/>
            <p:nvPr/>
          </p:nvSpPr>
          <p:spPr>
            <a:xfrm>
              <a:off x="6668407" y="1687096"/>
              <a:ext cx="2052443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</a:t>
              </a:r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모달창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show,</a:t>
              </a:r>
            </a:p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정보 입력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2EDDA0F-F097-47BE-A191-3BC1565E8DD7}"/>
                </a:ext>
              </a:extLst>
            </p:cNvPr>
            <p:cNvSpPr/>
            <p:nvPr/>
          </p:nvSpPr>
          <p:spPr>
            <a:xfrm>
              <a:off x="9048048" y="1687096"/>
              <a:ext cx="1865857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 완료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098894A-2496-4702-B06E-FB3187ED47DC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>
              <a:off x="6324424" y="1929163"/>
              <a:ext cx="34398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0ADAAFE-994C-4F82-A7C1-D5EDF277B85C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>
              <a:off x="8720850" y="1929163"/>
              <a:ext cx="32719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137718-6DE9-467D-B916-BA9AF0BC851B}"/>
              </a:ext>
            </a:extLst>
          </p:cNvPr>
          <p:cNvGrpSpPr/>
          <p:nvPr/>
        </p:nvGrpSpPr>
        <p:grpSpPr>
          <a:xfrm>
            <a:off x="3283957" y="3069190"/>
            <a:ext cx="8215039" cy="1296850"/>
            <a:chOff x="2578564" y="2540683"/>
            <a:chExt cx="8215039" cy="12968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A1FD05-EAAC-402D-8B4A-33C7AA6CE00E}"/>
                </a:ext>
              </a:extLst>
            </p:cNvPr>
            <p:cNvSpPr/>
            <p:nvPr/>
          </p:nvSpPr>
          <p:spPr>
            <a:xfrm>
              <a:off x="2578564" y="2582695"/>
              <a:ext cx="166102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심부름하기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B852A09-0D65-40AB-9436-7B2E3A5C28BD}"/>
                </a:ext>
              </a:extLst>
            </p:cNvPr>
            <p:cNvSpPr/>
            <p:nvPr/>
          </p:nvSpPr>
          <p:spPr>
            <a:xfrm>
              <a:off x="4611496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메인페이지</a:t>
              </a:r>
              <a:endParaRPr lang="en-US" altLang="ko-KR" sz="150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스위치 </a:t>
              </a:r>
              <a:r>
                <a:rPr lang="en-US" altLang="ko-KR" sz="1500" b="1" dirty="0">
                  <a:ln w="0"/>
                  <a:solidFill>
                    <a:schemeClr val="tx1"/>
                  </a:solidFill>
                </a:rPr>
                <a:t>on]</a:t>
              </a:r>
              <a:endParaRPr lang="ko-KR" altLang="en-US" sz="1500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BAD5787-6CBB-4A18-BC39-8FE75DF7BDB6}"/>
                </a:ext>
              </a:extLst>
            </p:cNvPr>
            <p:cNvSpPr/>
            <p:nvPr/>
          </p:nvSpPr>
          <p:spPr>
            <a:xfrm>
              <a:off x="6744922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지도에 생성된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마커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클릭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505B6D64-0B1D-4231-BBAC-62A142F57D2D}"/>
                </a:ext>
              </a:extLst>
            </p:cNvPr>
            <p:cNvSpPr/>
            <p:nvPr/>
          </p:nvSpPr>
          <p:spPr>
            <a:xfrm>
              <a:off x="8878348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655DFB0-9059-442B-B567-1DEB8D080ED6}"/>
                </a:ext>
              </a:extLst>
            </p:cNvPr>
            <p:cNvSpPr/>
            <p:nvPr/>
          </p:nvSpPr>
          <p:spPr>
            <a:xfrm>
              <a:off x="4611496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요청자와 채팅 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0897B6A-1176-482C-9713-F7481EB01803}"/>
                </a:ext>
              </a:extLst>
            </p:cNvPr>
            <p:cNvSpPr/>
            <p:nvPr/>
          </p:nvSpPr>
          <p:spPr>
            <a:xfrm>
              <a:off x="6778651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아이템 가격입력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AE7D8B4-42DB-48CB-BD82-E60AE6A1CC67}"/>
                </a:ext>
              </a:extLst>
            </p:cNvPr>
            <p:cNvSpPr/>
            <p:nvPr/>
          </p:nvSpPr>
          <p:spPr>
            <a:xfrm>
              <a:off x="8944527" y="3353400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완료</a:t>
              </a: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E6DDE1E-426C-47E4-B240-A2BA6D04ACC9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7165965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3A767D-1527-4920-8230-EFA6F05100D3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>
            <a:off x="9299391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FE535D9-E501-4FF0-8E0D-3FAA8498A70C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 rot="5400000">
            <a:off x="8212358" y="1582392"/>
            <a:ext cx="324991" cy="4266852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5D217ED-E4A6-4F98-9BA9-2175E0B961A1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7165965" y="4120381"/>
            <a:ext cx="3180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21451AD-E484-4F4C-8388-7210B97B8515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9333120" y="4120381"/>
            <a:ext cx="316800" cy="35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6930352-B9A1-43EE-BF31-32A753C47F70}"/>
              </a:ext>
            </a:extLst>
          </p:cNvPr>
          <p:cNvSpPr/>
          <p:nvPr/>
        </p:nvSpPr>
        <p:spPr>
          <a:xfrm>
            <a:off x="5316889" y="512299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Header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에서 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상품판매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 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FE2A25-1AE5-4848-990D-F015E2527E8D}"/>
              </a:ext>
            </a:extLst>
          </p:cNvPr>
          <p:cNvSpPr/>
          <p:nvPr/>
        </p:nvSpPr>
        <p:spPr>
          <a:xfrm>
            <a:off x="7488182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상품등록 페이지로 이동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F4A6F6-E636-45DE-BDE7-9222F194ACA0}"/>
              </a:ext>
            </a:extLst>
          </p:cNvPr>
          <p:cNvSpPr/>
          <p:nvPr/>
        </p:nvSpPr>
        <p:spPr>
          <a:xfrm>
            <a:off x="9629530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상품관련 정보들 입력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EBD2796D-6373-4078-95FB-D11C5305C9C4}"/>
              </a:ext>
            </a:extLst>
          </p:cNvPr>
          <p:cNvSpPr/>
          <p:nvPr/>
        </p:nvSpPr>
        <p:spPr>
          <a:xfrm>
            <a:off x="5316889" y="594973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 등록 완료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B53DC75-224A-4D42-99BD-5261002545E9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7165965" y="5365058"/>
            <a:ext cx="322217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6A342B5-F487-4582-8186-61F1B6CC4C03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9337258" y="5365058"/>
            <a:ext cx="29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BD22861E-E39E-4C91-A002-26C918F5B8B4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rot="5400000">
            <a:off x="8226444" y="3622108"/>
            <a:ext cx="342608" cy="431264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5DBF0D99-FF83-4E41-B66A-31A15A24A29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194653" y="2138468"/>
            <a:ext cx="1089304" cy="15216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62CFEDB-57FC-4987-8775-CE0E9CD9E726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 flipV="1">
            <a:off x="2194653" y="3311257"/>
            <a:ext cx="1089304" cy="34886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A8CF119-DF4D-4E42-A187-51C41EC21542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>
            <a:off x="2194653" y="3660118"/>
            <a:ext cx="1089304" cy="17090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E623D2E-CDB3-4B90-B5C7-280BE3B50A6B}"/>
              </a:ext>
            </a:extLst>
          </p:cNvPr>
          <p:cNvCxnSpPr>
            <a:cxnSpLocks/>
            <a:stCxn id="2" idx="3"/>
            <a:endCxn id="49" idx="1"/>
          </p:cNvCxnSpPr>
          <p:nvPr/>
        </p:nvCxnSpPr>
        <p:spPr>
          <a:xfrm>
            <a:off x="4944977" y="2138468"/>
            <a:ext cx="371912" cy="42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A479AA4-59AC-41B5-BD37-725FCA609E93}"/>
              </a:ext>
            </a:extLst>
          </p:cNvPr>
          <p:cNvCxnSpPr>
            <a:stCxn id="38" idx="3"/>
            <a:endCxn id="54" idx="1"/>
          </p:cNvCxnSpPr>
          <p:nvPr/>
        </p:nvCxnSpPr>
        <p:spPr>
          <a:xfrm>
            <a:off x="4944977" y="33112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CDB24BB-3ED6-4D57-8CC7-E736D3CB450D}"/>
              </a:ext>
            </a:extLst>
          </p:cNvPr>
          <p:cNvCxnSpPr/>
          <p:nvPr/>
        </p:nvCxnSpPr>
        <p:spPr>
          <a:xfrm>
            <a:off x="4944977" y="53650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012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13D874-BB99-4866-B2CB-B7E4F2FD7521}"/>
              </a:ext>
            </a:extLst>
          </p:cNvPr>
          <p:cNvSpPr/>
          <p:nvPr/>
        </p:nvSpPr>
        <p:spPr>
          <a:xfrm>
            <a:off x="610365" y="2211832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5FD4005-5C60-41B0-AADD-DF6F9D9E45A2}"/>
              </a:ext>
            </a:extLst>
          </p:cNvPr>
          <p:cNvSpPr/>
          <p:nvPr/>
        </p:nvSpPr>
        <p:spPr>
          <a:xfrm>
            <a:off x="2777512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정보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09C05FD-81CA-428A-B0E8-93DE75EB1B44}"/>
              </a:ext>
            </a:extLst>
          </p:cNvPr>
          <p:cNvSpPr/>
          <p:nvPr/>
        </p:nvSpPr>
        <p:spPr>
          <a:xfrm>
            <a:off x="4859556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닉네임 변경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46B021C-B7B4-4707-825E-3BA3755C1C28}"/>
              </a:ext>
            </a:extLst>
          </p:cNvPr>
          <p:cNvSpPr/>
          <p:nvPr/>
        </p:nvSpPr>
        <p:spPr>
          <a:xfrm>
            <a:off x="6893770" y="216981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D0ECC76-5849-4EA3-9683-546B2850A1C4}"/>
              </a:ext>
            </a:extLst>
          </p:cNvPr>
          <p:cNvSpPr/>
          <p:nvPr/>
        </p:nvSpPr>
        <p:spPr>
          <a:xfrm>
            <a:off x="9028652" y="216981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프로필사진 변경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ECF476D-F61C-447E-A2B2-1047CB136C78}"/>
              </a:ext>
            </a:extLst>
          </p:cNvPr>
          <p:cNvSpPr/>
          <p:nvPr/>
        </p:nvSpPr>
        <p:spPr>
          <a:xfrm>
            <a:off x="2777512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지갑보기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2D6DCD-6D7F-42B7-B5B8-A65BA1B81041}"/>
              </a:ext>
            </a:extLst>
          </p:cNvPr>
          <p:cNvSpPr/>
          <p:nvPr/>
        </p:nvSpPr>
        <p:spPr>
          <a:xfrm>
            <a:off x="4859556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코인충전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0D50FD9-9B32-478D-9849-69FBA0C5B6D7}"/>
              </a:ext>
            </a:extLst>
          </p:cNvPr>
          <p:cNvSpPr/>
          <p:nvPr/>
        </p:nvSpPr>
        <p:spPr>
          <a:xfrm>
            <a:off x="6893770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코인출금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92097AD-41EA-4B45-AEE8-93BD883AA3DE}"/>
              </a:ext>
            </a:extLst>
          </p:cNvPr>
          <p:cNvSpPr/>
          <p:nvPr/>
        </p:nvSpPr>
        <p:spPr>
          <a:xfrm>
            <a:off x="2777512" y="3683063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찜 목록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B9EC19D-5E07-4C58-B050-2613660F0BA8}"/>
              </a:ext>
            </a:extLst>
          </p:cNvPr>
          <p:cNvSpPr/>
          <p:nvPr/>
        </p:nvSpPr>
        <p:spPr>
          <a:xfrm>
            <a:off x="2777512" y="442034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중고거래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A641394-46C0-4FF5-8D17-7D82B8FEC097}"/>
              </a:ext>
            </a:extLst>
          </p:cNvPr>
          <p:cNvSpPr/>
          <p:nvPr/>
        </p:nvSpPr>
        <p:spPr>
          <a:xfrm>
            <a:off x="2777512" y="515761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심부름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A0EDB7-F343-48DF-9961-8AEDD0960CF6}"/>
              </a:ext>
            </a:extLst>
          </p:cNvPr>
          <p:cNvSpPr/>
          <p:nvPr/>
        </p:nvSpPr>
        <p:spPr>
          <a:xfrm>
            <a:off x="4859556" y="3719915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찜 아이템 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729FE2-FD44-454A-B66D-7F1E50567D9A}"/>
              </a:ext>
            </a:extLst>
          </p:cNvPr>
          <p:cNvSpPr/>
          <p:nvPr/>
        </p:nvSpPr>
        <p:spPr>
          <a:xfrm>
            <a:off x="4859556" y="442034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구매내역 및 판매내역 조회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849BBED-1C85-43D6-BBE0-E447E8FFBADE}"/>
              </a:ext>
            </a:extLst>
          </p:cNvPr>
          <p:cNvSpPr/>
          <p:nvPr/>
        </p:nvSpPr>
        <p:spPr>
          <a:xfrm>
            <a:off x="4826000" y="515761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심부름 관련 내역 조회</a:t>
            </a:r>
          </a:p>
        </p:txBody>
      </p:sp>
    </p:spTree>
    <p:extLst>
      <p:ext uri="{BB962C8B-B14F-4D97-AF65-F5344CB8AC3E}">
        <p14:creationId xmlns:p14="http://schemas.microsoft.com/office/powerpoint/2010/main" val="2214480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E88DF6-0A64-4547-A3E8-A980004F7E74}"/>
              </a:ext>
            </a:extLst>
          </p:cNvPr>
          <p:cNvSpPr/>
          <p:nvPr/>
        </p:nvSpPr>
        <p:spPr>
          <a:xfrm>
            <a:off x="610365" y="2209800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관리자페이지</a:t>
            </a:r>
          </a:p>
        </p:txBody>
      </p:sp>
    </p:spTree>
    <p:extLst>
      <p:ext uri="{BB962C8B-B14F-4D97-AF65-F5344CB8AC3E}">
        <p14:creationId xmlns:p14="http://schemas.microsoft.com/office/powerpoint/2010/main" val="2702767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312"/>
          <a:stretch/>
        </p:blipFill>
        <p:spPr>
          <a:xfrm>
            <a:off x="5090159" y="2286740"/>
            <a:ext cx="2048257" cy="252271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61423" y="1710203"/>
            <a:ext cx="8388193" cy="11692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146810" y="2018326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김은영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146810" y="3603187"/>
            <a:ext cx="13735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신우형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8"/>
          <p:cNvSpPr/>
          <p:nvPr/>
        </p:nvSpPr>
        <p:spPr>
          <a:xfrm>
            <a:off x="2680858" y="4759708"/>
            <a:ext cx="8388193" cy="1441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1146810" y="5188048"/>
            <a:ext cx="1373505" cy="572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양상철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2735177" y="4770743"/>
            <a:ext cx="8556405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페이지가 만들어지고 구현된 기능들이 하나하나 눈에 나타나면서 처음 들었던 걱정보단 꼭 완성해 보고 싶다는 욕심이 생겼습니다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664420" y="1583545"/>
            <a:ext cx="8355499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처음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PM을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맡게 되었을 때에는 부담감과 걱정이 앞섰었는데, 팀원들이 각자의 자리에서 맡은 일에 최선을 다해주었고 또 노력한 시간에 뒤쳐지지 않는 결과물을 내준 덕분에 체력적으로는 힘들었지만 큰 보람을 느낄 수 있었던 시간이었습니다. 아직 목표한 바를 다 구현하지는 못했지만, 프로젝트를 준비하는 과정 속에서 수업시간에 배운 내용들을 적용해보고 또 외부의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API들을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찾아보고 적극적으로 활용해볼 수 있었던 경험 덕분에 많이 성장할 수 있었습니다.</a:t>
            </a:r>
          </a:p>
        </p:txBody>
      </p:sp>
      <p:sp>
        <p:nvSpPr>
          <p:cNvPr id="26" name="TextBox 30"/>
          <p:cNvSpPr txBox="1"/>
          <p:nvPr/>
        </p:nvSpPr>
        <p:spPr>
          <a:xfrm>
            <a:off x="2683664" y="3374431"/>
            <a:ext cx="83554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오라클의 테이블 설계를 끝마친 후에도 구현 중 문제가 발견되어 테이블을 많이 수정하면서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코딩하기 전 설계가 정말 중요하다는 것을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깨달았습니다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협업하면서 서로의 작업물을 합칠 때 깃을 더 잘 사용할 수 있게 많이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활용해봐야겠다고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생각했습니다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 모두 열심히 해서 저 또한 더 열심히 했던 것 같습니다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고생해준 팀원들 정말 고맙고 다 잘됐으면 좋겠습니다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0141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0141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214052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978955" y="275329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190342"/>
            <a:ext cx="8388193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953172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2615628" y="1206084"/>
            <a:ext cx="8355499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팀원들에게 도움이 되도록 열심히 하겠습니다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570550" y="2095647"/>
            <a:ext cx="83555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팀원들이 자신이 맡은 일에 다들 충실히 하였고, 좋은 팀원들을 만나서 프로젝트가 재미있었습니다. 또한 다들 적극적으로 자신들의 의견들을 말해서 더 좋은 방법과 해결점을 계속해서 찾아 나아갈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웹을 만들 때는 기존에 하던 역할을 하게 돼서 조금은  심심한 기분이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기술을 배우면서 만들었을 때 재밌기도 하고 좋았습니다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22" name="직사각형 17">
            <a:extLst>
              <a:ext uri="{FF2B5EF4-FFF2-40B4-BE49-F238E27FC236}">
                <a16:creationId xmlns:a16="http://schemas.microsoft.com/office/drawing/2014/main" id="{288179B9-7078-4891-85F7-3802693287B1}"/>
              </a:ext>
            </a:extLst>
          </p:cNvPr>
          <p:cNvSpPr/>
          <p:nvPr/>
        </p:nvSpPr>
        <p:spPr>
          <a:xfrm>
            <a:off x="979874" y="452291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8">
            <a:extLst>
              <a:ext uri="{FF2B5EF4-FFF2-40B4-BE49-F238E27FC236}">
                <a16:creationId xmlns:a16="http://schemas.microsoft.com/office/drawing/2014/main" id="{79C213B8-A4FD-4F75-B8B7-C93310152DB7}"/>
              </a:ext>
            </a:extLst>
          </p:cNvPr>
          <p:cNvSpPr/>
          <p:nvPr/>
        </p:nvSpPr>
        <p:spPr>
          <a:xfrm>
            <a:off x="2617997" y="452291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5116B9B5-D7EA-4BB6-9ED4-C9D2D32B7A24}"/>
              </a:ext>
            </a:extLst>
          </p:cNvPr>
          <p:cNvSpPr txBox="1"/>
          <p:nvPr/>
        </p:nvSpPr>
        <p:spPr>
          <a:xfrm>
            <a:off x="1080135" y="4722797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4E09D15B-86A4-4852-93BB-DBC6E8C8FDCC}"/>
              </a:ext>
            </a:extLst>
          </p:cNvPr>
          <p:cNvSpPr/>
          <p:nvPr/>
        </p:nvSpPr>
        <p:spPr>
          <a:xfrm>
            <a:off x="983463" y="569997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1EDCF65B-B2DD-45DB-893F-DA2ABBBDE316}"/>
              </a:ext>
            </a:extLst>
          </p:cNvPr>
          <p:cNvSpPr/>
          <p:nvPr/>
        </p:nvSpPr>
        <p:spPr>
          <a:xfrm>
            <a:off x="2621586" y="569997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4D767A-943D-4D79-8655-A9FB004B27E3}"/>
              </a:ext>
            </a:extLst>
          </p:cNvPr>
          <p:cNvSpPr txBox="1"/>
          <p:nvPr/>
        </p:nvSpPr>
        <p:spPr>
          <a:xfrm>
            <a:off x="1080135" y="5899853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14D21-C439-407E-8DD4-A5AA953531FC}"/>
              </a:ext>
            </a:extLst>
          </p:cNvPr>
          <p:cNvSpPr txBox="1"/>
          <p:nvPr/>
        </p:nvSpPr>
        <p:spPr>
          <a:xfrm>
            <a:off x="2580250" y="4426664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하다보니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생각보다 고려해야하는 부분이 무척이나 많았는데 설계 단계에서부터 충분한 시간을 가지고 계획을 세웠음에도 불구하고 빈틈이 많았습니다. 하지만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팀원들과의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소통을 통해서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해결해가다보니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 과정에서 배우는 점도 있었고 스스로에게 자극이 되어 한층 성장하는 계기가 되었습니다.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F15C427E-1670-4A2C-9A79-8187FD1869FE}"/>
              </a:ext>
            </a:extLst>
          </p:cNvPr>
          <p:cNvSpPr txBox="1"/>
          <p:nvPr/>
        </p:nvSpPr>
        <p:spPr>
          <a:xfrm>
            <a:off x="2629835" y="5645701"/>
            <a:ext cx="83555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또한 이번 프로젝트를 하면서 설계에 대한 중요성을 느껴 다음에는 더 자세히 설계를 하고 싶은 생각이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아직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언어에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익숙치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않아 구현하는 데 어려움이 있었지만  팀원들에게 물어보며 공부하면서 구현해 나아가는 과정을 통해 완성해가는 앱을 보면서 뿌듯하였습니다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5C322-F07A-468E-9077-6DB4859EDBFD}"/>
              </a:ext>
            </a:extLst>
          </p:cNvPr>
          <p:cNvSpPr txBox="1"/>
          <p:nvPr/>
        </p:nvSpPr>
        <p:spPr>
          <a:xfrm>
            <a:off x="1794038" y="2493764"/>
            <a:ext cx="7570273" cy="12289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8000" dirty="0"/>
              <a:t>THANK YOU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182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1651</Words>
  <Application>Microsoft Office PowerPoint</Application>
  <PresentationFormat>와이드스크린</PresentationFormat>
  <Paragraphs>479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Arial Unicode MS</vt:lpstr>
      <vt:lpstr>HY헤드라인M</vt:lpstr>
      <vt:lpstr>나눔스퀘어</vt:lpstr>
      <vt:lpstr>나눔스퀘어 ExtraBold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299</cp:revision>
  <dcterms:created xsi:type="dcterms:W3CDTF">2019-01-14T06:35:35Z</dcterms:created>
  <dcterms:modified xsi:type="dcterms:W3CDTF">2021-08-01T08:08:25Z</dcterms:modified>
  <cp:version>1000.0000.01</cp:version>
</cp:coreProperties>
</file>